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6"/>
  </p:notesMasterIdLst>
  <p:sldIdLst>
    <p:sldId id="256" r:id="rId3"/>
    <p:sldId id="1061" r:id="rId4"/>
    <p:sldId id="1059" r:id="rId5"/>
    <p:sldId id="939" r:id="rId6"/>
    <p:sldId id="986" r:id="rId7"/>
    <p:sldId id="987" r:id="rId8"/>
    <p:sldId id="977" r:id="rId9"/>
    <p:sldId id="988" r:id="rId10"/>
    <p:sldId id="989" r:id="rId11"/>
    <p:sldId id="990" r:id="rId12"/>
    <p:sldId id="1060" r:id="rId13"/>
    <p:sldId id="992" r:id="rId14"/>
    <p:sldId id="993" r:id="rId15"/>
    <p:sldId id="994" r:id="rId16"/>
    <p:sldId id="995" r:id="rId17"/>
    <p:sldId id="996" r:id="rId18"/>
    <p:sldId id="1063" r:id="rId19"/>
    <p:sldId id="1065" r:id="rId20"/>
    <p:sldId id="1064" r:id="rId21"/>
    <p:sldId id="379" r:id="rId22"/>
    <p:sldId id="380" r:id="rId23"/>
    <p:sldId id="1062" r:id="rId24"/>
    <p:sldId id="97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74"/>
  </p:normalViewPr>
  <p:slideViewPr>
    <p:cSldViewPr snapToGrid="0">
      <p:cViewPr varScale="1">
        <p:scale>
          <a:sx n="131" d="100"/>
          <a:sy n="131" d="100"/>
        </p:scale>
        <p:origin x="184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hyperlink" Target="http://aurellem.org/society-of-min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en.wikipedia.org/wiki/Nobel_Prize_in_Phys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From Biology to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20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8B31D-D4A6-EE41-85E8-7ECAEC04F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6" y="2167260"/>
            <a:ext cx="1319649" cy="670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D39F08-7C4A-4C41-8B09-882B3D14F528}"/>
              </a:ext>
            </a:extLst>
          </p:cNvPr>
          <p:cNvSpPr txBox="1"/>
          <p:nvPr/>
        </p:nvSpPr>
        <p:spPr>
          <a:xfrm>
            <a:off x="155485" y="1631079"/>
            <a:ext cx="105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President Xi’s 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Bookshelf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037" y="118495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A Universal Declaration for Digital Rights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981" y="964258"/>
            <a:ext cx="1969374" cy="3863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C35BB-BFEF-D54A-B59B-BB1194FD2B3C}"/>
              </a:ext>
            </a:extLst>
          </p:cNvPr>
          <p:cNvSpPr txBox="1"/>
          <p:nvPr/>
        </p:nvSpPr>
        <p:spPr>
          <a:xfrm>
            <a:off x="558014" y="3982181"/>
            <a:ext cx="26754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Score Keeping Tech for Digital Asset Exchanges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73B3A-C067-D144-9B2A-1C237C78C0AE}"/>
              </a:ext>
            </a:extLst>
          </p:cNvPr>
          <p:cNvSpPr txBox="1"/>
          <p:nvPr/>
        </p:nvSpPr>
        <p:spPr>
          <a:xfrm>
            <a:off x="6089856" y="3982181"/>
            <a:ext cx="26754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Automated Tools for Asset Refinement and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1049-60B6-7243-99D7-0155ACC78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56" y="1150749"/>
            <a:ext cx="2405927" cy="2368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70CAB-20DD-5147-80FF-B319F288B2EB}"/>
              </a:ext>
            </a:extLst>
          </p:cNvPr>
          <p:cNvSpPr txBox="1"/>
          <p:nvPr/>
        </p:nvSpPr>
        <p:spPr>
          <a:xfrm>
            <a:off x="400743" y="3673015"/>
            <a:ext cx="3188693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chemeClr val="bg1"/>
                </a:solidFill>
              </a:rPr>
              <a:t>https://</a:t>
            </a:r>
            <a:r>
              <a:rPr lang="en-US" sz="450" dirty="0" err="1">
                <a:solidFill>
                  <a:schemeClr val="bg1"/>
                </a:solidFill>
              </a:rPr>
              <a:t>www.extensis.com</a:t>
            </a:r>
            <a:r>
              <a:rPr lang="en-US" sz="450" dirty="0">
                <a:solidFill>
                  <a:schemeClr val="bg1"/>
                </a:solidFill>
              </a:rPr>
              <a:t>/blog/digital-asset-management/bringing-workflow-into-the-digital-asset-management-space/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6508107" y="3603765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753" y="1204839"/>
            <a:ext cx="2416276" cy="2314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A3CB0-8E39-2E4D-8166-EF31BA2512EA}"/>
              </a:ext>
            </a:extLst>
          </p:cNvPr>
          <p:cNvSpPr txBox="1"/>
          <p:nvPr/>
        </p:nvSpPr>
        <p:spPr>
          <a:xfrm>
            <a:off x="1075166" y="3484459"/>
            <a:ext cx="1640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</a:t>
            </a:r>
            <a:r>
              <a:rPr lang="en-US" sz="900" dirty="0" err="1">
                <a:solidFill>
                  <a:schemeClr val="bg1"/>
                </a:solidFill>
              </a:rPr>
              <a:t>extensis.com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Does Science Work?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653</Words>
  <Application>Microsoft Macintosh PowerPoint</Application>
  <PresentationFormat>On-screen Show (16:9)</PresentationFormat>
  <Paragraphs>92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Simple Light</vt:lpstr>
      <vt:lpstr>3_Office Theme</vt:lpstr>
      <vt:lpstr>超越学科界限的认知基础 Transdisciplinary Cognitive Foundation  Complex Systems: From Biology to Society Week 3</vt:lpstr>
      <vt:lpstr>Please just WATCH,  while asking yourself the following question: Why matter rarely stay in liquid form, compared to solids and gases?</vt:lpstr>
      <vt:lpstr>Glossary</vt:lpstr>
      <vt:lpstr>From Biology to Society of Mind</vt:lpstr>
      <vt:lpstr>The Pursuit of a Unified Representation</vt:lpstr>
      <vt:lpstr>Computable Logic and Types of “Birds”</vt:lpstr>
      <vt:lpstr>How Does Science Work?</vt:lpstr>
      <vt:lpstr>Biological Iterations and Branching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 is Universality?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619</cp:revision>
  <dcterms:modified xsi:type="dcterms:W3CDTF">2020-09-28T08:09:57Z</dcterms:modified>
</cp:coreProperties>
</file>